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9" r:id="rId5"/>
    <p:sldId id="260" r:id="rId6"/>
    <p:sldId id="270" r:id="rId7"/>
    <p:sldId id="262" r:id="rId8"/>
    <p:sldId id="271" r:id="rId9"/>
    <p:sldId id="264" r:id="rId10"/>
    <p:sldId id="272" r:id="rId11"/>
  </p:sldIdLst>
  <p:sldSz cx="12192000" cy="6858000"/>
  <p:notesSz cx="6858000" cy="9779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675BD1F-6F4F-78DA-4769-EEAFC9D1A75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6E6935F-6962-2222-75E4-5F65BAE77C14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858838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120E9-858C-1D92-3CBD-786F88ED6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C5362-9F01-4086-889E-19AA268DAF10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A70E5-4972-2473-983C-A1C079EC2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20554-B900-F650-6594-B977C56D8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310E8-7354-4FF4-B587-CCB1C594064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26196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8AB5FE-596C-0154-F1FC-DFEED407B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B5460-314D-4349-ADF9-98340AA6EBE3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5140C-7039-C907-CCC5-D6109C286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2A2CD-E7E8-FBC8-B2C4-14607BD35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98E03-8867-47D8-89D4-54170CA61878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1735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E1003-ACFB-9AA4-FABA-53FFBD8D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D804C-0C7E-45E9-84A8-C8312B761592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C7E38-499F-5DE4-A1E8-D6B3EB7BE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F417A-D4C4-7C9C-5AC7-9BB1DDAC5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8B96E-50F6-4B49-8966-67EEF02A3FC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88180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FB29D-3259-A29D-4135-CB7892B1E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1106-73E7-4B50-A5C3-9F0A973B5A5B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94D81-D0E5-89E4-93AE-8FD2FD1A6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60F62-5794-6DC8-A6E6-DC85D01BC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6789F-176D-47A2-BD66-4AB186ECEEF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442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26D38-138C-920A-BE65-96357DF5E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AEAEE-4CD3-43C1-BB53-3BAF6AD4E641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4B7291-D3E3-1C87-E06B-3E09772C8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3600D-A772-8033-27CD-284EA1BFA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F19-FD75-4DD5-A3EF-6D8D57B8660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283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40B5B5-6C34-7FF6-4365-0D2FE409F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3D31F-CEFA-4E37-AB77-E7E400BC118B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98B215-4F24-2FB6-0E88-A2FD3A978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E7ED88-4D1E-6637-EF98-E17CA7EC5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6451A-1229-4136-8CCC-6ACEAA9D071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5499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6D7AA5D-397A-17F7-C3B4-7F522F432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701FD-CC65-4CB3-9B77-3D25A2D3C26E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62491A-345D-1EC0-FAAF-D8394E32D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3D32C85-A893-D3CE-E715-E53ABC3B4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5105E-7009-468C-9DED-BC6E3E8DEDA6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576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8E8169-F0E8-A5E3-C142-B9EC614D5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3ACD7-AED4-42A1-A06A-FA3D9819DC88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403A98B-61EC-013E-D26D-3B871DC3A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763867E-67FB-4E91-B2C1-F0FB5CC9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D61BC-D120-4B53-B9BC-F555DEBDC7F7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7356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FBE8AAD-EA63-73C5-70CB-7A0888391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BE8B4-2F3D-4894-AFF1-68D4C697963F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E57A56-CE84-3381-C7B8-2D5CEAC8C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1105990-8890-D0DE-1EA4-4599544A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A0BA3-E043-4BB5-B123-7EF4BDEA3EF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0420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A42310-C3F6-A21D-3F5A-04A0B0CFB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56EE9-600D-41DA-9DB2-45893F52D1B0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EDF60B-4535-CFE7-C853-C4F58D288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3C8480-8675-B5CC-633A-3D7C2C889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CCED3-9A46-42C9-810F-FE0A54C69723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664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114EE1-A9A8-2CD3-8C9A-97F4ED158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0A1D3-91B0-422D-B14E-277B0F945EB0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121136-5118-5964-F9F0-12D09B4DD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F24AD8-44F5-1A29-5EBB-E6A56BBD6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2663F-E16B-4A60-9652-E3A0485C752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448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7ACC3F9-77DD-3ED9-FFB5-FDEE880EFC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C75E43D-4A02-B078-A2E9-63E5865B99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9BC63-E476-52E5-35F1-85704071E9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816544-02FF-4A49-836E-0EAD0D9AC415}" type="datetimeFigureOut">
              <a:rPr lang="en-AU"/>
              <a:pPr>
                <a:defRPr/>
              </a:pPr>
              <a:t>27/07/2023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A664A-82BF-B74E-667C-AC5A1DFA0F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36CEF-E773-3043-5837-500ADE0B7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A10304-6C14-4D94-BF94-C41F7597E399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DF0D1C8-9DCB-BC22-5E11-9C0ECC4380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1844811"/>
            <a:ext cx="8534400" cy="3168377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Saviour, I want thy love to know,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That I in love may be like thee;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let it now my heart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o'erflow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live thy life in me!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55CA7B0-58DD-8F3B-F659-60D92EB010B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196975"/>
            <a:ext cx="8458200" cy="3640138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give my heart to thee,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dwelling-place to be;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want thee ever in my heart;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live thy life in me!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9A341170-C053-F2A3-64D5-CDC3BF231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26654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/>
              <a:t>Saviour</a:t>
            </a:r>
            <a:r>
              <a:rPr lang="en-US" altLang="en-US" sz="1100"/>
              <a:t>, I want thy love to know </a:t>
            </a:r>
          </a:p>
          <a:p>
            <a:pPr eaLnBrk="1" hangingPunct="1"/>
            <a:r>
              <a:rPr lang="en-US" altLang="en-US" sz="1100"/>
              <a:t>Harry Anderson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7FD588C-34DF-7824-9685-93C1D9E58B2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66900" y="1726877"/>
            <a:ext cx="8458200" cy="3404245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give my heart to thee,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dwelling-place to be;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want thee ever in my heart;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live thy life in me!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94EE2A4-1541-7D08-E32D-9361B9379F1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66900" y="1701006"/>
            <a:ext cx="8458200" cy="3455987"/>
          </a:xfrm>
          <a:noFill/>
        </p:spPr>
        <p:txBody>
          <a:bodyPr/>
          <a:lstStyle/>
          <a:p>
            <a:pPr marL="342900" indent="-342900"/>
            <a:r>
              <a:rPr lang="en-AU" altLang="en-US" sz="2000" dirty="0"/>
              <a:t>Verse 2 </a:t>
            </a:r>
          </a:p>
          <a:p>
            <a:pPr marL="342900" indent="-342900"/>
            <a:r>
              <a:rPr lang="en-AU" altLang="en-US" sz="4000" dirty="0"/>
              <a:t>I want thy spotless purity</a:t>
            </a:r>
          </a:p>
          <a:p>
            <a:pPr marL="342900" indent="-342900"/>
            <a:r>
              <a:rPr lang="en-AU" altLang="en-US" sz="4000" dirty="0"/>
              <a:t>For ever in my heart to be</a:t>
            </a:r>
          </a:p>
          <a:p>
            <a:pPr marL="342900" indent="-342900"/>
            <a:r>
              <a:rPr lang="en-AU" altLang="en-US" sz="4000" dirty="0"/>
              <a:t>A reflex of thy holiness;</a:t>
            </a:r>
          </a:p>
          <a:p>
            <a:pPr marL="342900" indent="-342900"/>
            <a:r>
              <a:rPr lang="en-AU" altLang="en-US" sz="4000" dirty="0"/>
              <a:t>O live thy life in me!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376EF68-14D6-A063-AB6B-24F2BC6C42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552" y="1608931"/>
            <a:ext cx="8458200" cy="3640138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give my heart to thee,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dwelling-place to be;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want thee ever in my heart;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live thy life in me!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265EE5E-60FC-6A87-7A66-DC68934ABB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282700"/>
            <a:ext cx="8534400" cy="3225800"/>
          </a:xfrm>
          <a:noFill/>
        </p:spPr>
        <p:txBody>
          <a:bodyPr/>
          <a:lstStyle/>
          <a:p>
            <a:pPr marL="342900" indent="-342900"/>
            <a:r>
              <a:rPr lang="en-AU" altLang="en-US" sz="2000"/>
              <a:t>Verse 3 </a:t>
            </a:r>
          </a:p>
          <a:p>
            <a:pPr marL="342900" indent="-342900"/>
            <a:r>
              <a:rPr lang="en-AU" altLang="en-US" sz="4000"/>
              <a:t>I want thy wisdom from above</a:t>
            </a:r>
          </a:p>
          <a:p>
            <a:pPr marL="342900" indent="-342900"/>
            <a:r>
              <a:rPr lang="en-AU" altLang="en-US" sz="4000"/>
              <a:t>That I thy perfect way may see;</a:t>
            </a:r>
          </a:p>
          <a:p>
            <a:pPr marL="342900" indent="-342900"/>
            <a:r>
              <a:rPr lang="en-AU" altLang="en-US" sz="4000"/>
              <a:t>To follow thee unblamable,</a:t>
            </a:r>
          </a:p>
          <a:p>
            <a:pPr marL="342900" indent="-342900"/>
            <a:r>
              <a:rPr lang="en-AU" altLang="en-US" sz="4000"/>
              <a:t>Live thou thy life in me.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F63E087-A8FC-CB7F-A756-F23147FA21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196975"/>
            <a:ext cx="8458200" cy="3640138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give my heart to thee,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dwelling-place to be;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want thee ever in my heart;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live thy life in me!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049D1A1E-0606-2F92-EFF4-6FD9D2EE00B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81200" y="1196975"/>
            <a:ext cx="8610600" cy="3600450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4 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want thy constant presence, Lord,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Then e'en a dark adversity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Will be a blessing in disguise;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Live thou thy life in me.</a:t>
            </a:r>
            <a:r>
              <a:rPr lang="en-AU" altLang="en-US" sz="4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BF830AD-36DA-1E92-94CE-00BCF8DA29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196975"/>
            <a:ext cx="8458200" cy="3640138"/>
          </a:xfrm>
        </p:spPr>
        <p:txBody>
          <a:bodyPr rtlCol="0">
            <a:normAutofit/>
          </a:bodyPr>
          <a:lstStyle/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give my heart to thee,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Thy dwelling-place to be;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want thee ever in my heart;</a:t>
            </a:r>
          </a:p>
          <a:p>
            <a:pPr marL="342900" indent="-342900"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 live thy life in me!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424C6D5-1198-06A3-B246-35F676BD4A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92313" y="1268413"/>
            <a:ext cx="8534400" cy="3600450"/>
          </a:xfrm>
          <a:noFill/>
        </p:spPr>
        <p:txBody>
          <a:bodyPr/>
          <a:lstStyle/>
          <a:p>
            <a:pPr marL="342900" indent="-342900"/>
            <a:r>
              <a:rPr lang="en-AU" altLang="en-US"/>
              <a:t>Verse 5 </a:t>
            </a:r>
          </a:p>
          <a:p>
            <a:pPr marL="342900" indent="-342900"/>
            <a:r>
              <a:rPr lang="en-AU" altLang="en-US" sz="4000"/>
              <a:t>Then to faith's vision thou shalt be</a:t>
            </a:r>
          </a:p>
          <a:p>
            <a:pPr marL="342900" indent="-342900"/>
            <a:r>
              <a:rPr lang="en-AU" altLang="en-US" sz="4000"/>
              <a:t>Ever a bright reality,</a:t>
            </a:r>
          </a:p>
          <a:p>
            <a:pPr marL="342900" indent="-342900"/>
            <a:r>
              <a:rPr lang="en-AU" altLang="en-US" sz="4000"/>
              <a:t>Keeping my heart in purity,</a:t>
            </a:r>
          </a:p>
          <a:p>
            <a:pPr marL="342900" indent="-342900"/>
            <a:r>
              <a:rPr lang="en-AU" altLang="en-US" sz="4000"/>
              <a:t>Living thy life in me.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Pages>10</Pages>
  <Words>302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455 Saviour I want they love</dc:title>
  <dc:subject/>
  <dc:creator>Brian Pratt</dc:creator>
  <cp:keywords/>
  <dc:description/>
  <cp:lastModifiedBy>Narelle Wheaton</cp:lastModifiedBy>
  <cp:revision>11</cp:revision>
  <cp:lastPrinted>1601-01-01T00:00:00Z</cp:lastPrinted>
  <dcterms:created xsi:type="dcterms:W3CDTF">1998-10-15T05:13:01Z</dcterms:created>
  <dcterms:modified xsi:type="dcterms:W3CDTF">2023-07-27T06:40:05Z</dcterms:modified>
</cp:coreProperties>
</file>